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37D3-6808-4C2C-A36D-BCD10A37BCC3}" type="datetimeFigureOut">
              <a:rPr kumimoji="1" lang="ja-JP" altLang="en-US" smtClean="0"/>
              <a:t>2017/2/13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AC3F-89A2-4DF4-9866-FF9A426CC3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22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37D3-6808-4C2C-A36D-BCD10A37BCC3}" type="datetimeFigureOut">
              <a:rPr kumimoji="1" lang="ja-JP" altLang="en-US" smtClean="0"/>
              <a:t>2017/2/13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AC3F-89A2-4DF4-9866-FF9A426CC3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89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smtClean="0">
                <a:latin typeface="ＤＦＧPOP1体W12" panose="040B0C00000000000000" pitchFamily="50" charset="-128"/>
                <a:ea typeface="ＤＦＧPOP1体W12" panose="040B0C00000000000000" pitchFamily="50" charset="-128"/>
              </a:rPr>
              <a:t>安保法制のもとでの</a:t>
            </a:r>
            <a:r>
              <a:rPr kumimoji="1" lang="en-US" altLang="ja-JP" smtClean="0">
                <a:latin typeface="ＤＦＧPOP1体W12" panose="040B0C00000000000000" pitchFamily="50" charset="-128"/>
                <a:ea typeface="ＤＦＧPOP1体W12" panose="040B0C00000000000000" pitchFamily="50" charset="-128"/>
              </a:rPr>
              <a:t/>
            </a:r>
            <a:br>
              <a:rPr kumimoji="1" lang="en-US" altLang="ja-JP" smtClean="0">
                <a:latin typeface="ＤＦＧPOP1体W12" panose="040B0C00000000000000" pitchFamily="50" charset="-128"/>
                <a:ea typeface="ＤＦＧPOP1体W12" panose="040B0C00000000000000" pitchFamily="50" charset="-128"/>
              </a:rPr>
            </a:br>
            <a:r>
              <a:rPr kumimoji="1" lang="ja-JP" altLang="en-US" smtClean="0">
                <a:latin typeface="ＤＦＧPOP1体W12" panose="040B0C00000000000000" pitchFamily="50" charset="-128"/>
                <a:ea typeface="ＤＦＧPOP1体W12" panose="040B0C00000000000000" pitchFamily="50" charset="-128"/>
              </a:rPr>
              <a:t>名古屋港の軍事利用実態</a:t>
            </a:r>
            <a:endParaRPr kumimoji="1" lang="ja-JP" altLang="en-US" dirty="0">
              <a:latin typeface="ＤＦＧPOP1体W12" panose="040B0C00000000000000" pitchFamily="50" charset="-128"/>
              <a:ea typeface="ＤＦＧPOP1体W12" panose="040B0C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1155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06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997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7518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6791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4538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535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085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329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9847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407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3295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0607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734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2684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8814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4480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4260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5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0248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4182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195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872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290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00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485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304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15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57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ユーザー設定</PresentationFormat>
  <Paragraphs>1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​​テーマ</vt:lpstr>
      <vt:lpstr>安保法制のもとでの 名古屋港の軍事利用実態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安保法制のもとでの 名古屋港の軍事利用実態</dc:title>
  <dc:creator>ozeki</dc:creator>
  <cp:lastModifiedBy>ozeki</cp:lastModifiedBy>
  <cp:revision>1</cp:revision>
  <dcterms:created xsi:type="dcterms:W3CDTF">2017-02-13T10:39:48Z</dcterms:created>
  <dcterms:modified xsi:type="dcterms:W3CDTF">2017-02-13T10:39:49Z</dcterms:modified>
</cp:coreProperties>
</file>